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8A7427-9567-41B6-8B7E-BAB5159FB216}" v="4" dt="2025-04-11T14:48:42.1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tonio, Mara S" userId="6a29b9e2-86aa-486b-87bf-af43935ab07a" providerId="ADAL" clId="{0306058A-EF57-478D-B81A-9D1820167B11}"/>
    <pc:docChg chg="undo custSel addSld delSld modSld">
      <pc:chgData name="Antonio, Mara S" userId="6a29b9e2-86aa-486b-87bf-af43935ab07a" providerId="ADAL" clId="{0306058A-EF57-478D-B81A-9D1820167B11}" dt="2025-04-11T14:53:32.082" v="107" actId="20577"/>
      <pc:docMkLst>
        <pc:docMk/>
      </pc:docMkLst>
      <pc:sldChg chg="modSp add del mod">
        <pc:chgData name="Antonio, Mara S" userId="6a29b9e2-86aa-486b-87bf-af43935ab07a" providerId="ADAL" clId="{0306058A-EF57-478D-B81A-9D1820167B11}" dt="2025-04-11T14:53:32.082" v="107" actId="20577"/>
        <pc:sldMkLst>
          <pc:docMk/>
          <pc:sldMk cId="397720499" sldId="256"/>
        </pc:sldMkLst>
        <pc:spChg chg="mod">
          <ac:chgData name="Antonio, Mara S" userId="6a29b9e2-86aa-486b-87bf-af43935ab07a" providerId="ADAL" clId="{0306058A-EF57-478D-B81A-9D1820167B11}" dt="2025-04-11T14:53:17.231" v="98" actId="20577"/>
          <ac:spMkLst>
            <pc:docMk/>
            <pc:sldMk cId="397720499" sldId="256"/>
            <ac:spMk id="2" creationId="{CC878282-B980-5742-3F61-FDA99E106203}"/>
          </ac:spMkLst>
        </pc:spChg>
        <pc:spChg chg="mod">
          <ac:chgData name="Antonio, Mara S" userId="6a29b9e2-86aa-486b-87bf-af43935ab07a" providerId="ADAL" clId="{0306058A-EF57-478D-B81A-9D1820167B11}" dt="2025-04-11T14:53:32.082" v="107" actId="20577"/>
          <ac:spMkLst>
            <pc:docMk/>
            <pc:sldMk cId="397720499" sldId="256"/>
            <ac:spMk id="3" creationId="{64471E66-E2A2-1B60-46C8-B5E5345DD08F}"/>
          </ac:spMkLst>
        </pc:spChg>
      </pc:sldChg>
      <pc:sldChg chg="del">
        <pc:chgData name="Antonio, Mara S" userId="6a29b9e2-86aa-486b-87bf-af43935ab07a" providerId="ADAL" clId="{0306058A-EF57-478D-B81A-9D1820167B11}" dt="2025-04-11T14:31:12.447" v="3" actId="2696"/>
        <pc:sldMkLst>
          <pc:docMk/>
          <pc:sldMk cId="2729123433" sldId="257"/>
        </pc:sldMkLst>
      </pc:sldChg>
      <pc:sldChg chg="new">
        <pc:chgData name="Antonio, Mara S" userId="6a29b9e2-86aa-486b-87bf-af43935ab07a" providerId="ADAL" clId="{0306058A-EF57-478D-B81A-9D1820167B11}" dt="2025-04-11T14:30:52.213" v="0" actId="680"/>
        <pc:sldMkLst>
          <pc:docMk/>
          <pc:sldMk cId="1409444814" sldId="258"/>
        </pc:sldMkLst>
      </pc:sldChg>
    </pc:docChg>
  </pc:docChgLst>
  <pc:docChgLst>
    <pc:chgData name="Compton, Thomas A" userId="29c0235f-f659-4390-9894-0ac22188365b" providerId="ADAL" clId="{3B8A7427-9567-41B6-8B7E-BAB5159FB216}"/>
    <pc:docChg chg="modSld modMainMaster">
      <pc:chgData name="Compton, Thomas A" userId="29c0235f-f659-4390-9894-0ac22188365b" providerId="ADAL" clId="{3B8A7427-9567-41B6-8B7E-BAB5159FB216}" dt="2025-04-11T14:48:42.163" v="13"/>
      <pc:docMkLst>
        <pc:docMk/>
      </pc:docMkLst>
      <pc:sldChg chg="setBg">
        <pc:chgData name="Compton, Thomas A" userId="29c0235f-f659-4390-9894-0ac22188365b" providerId="ADAL" clId="{3B8A7427-9567-41B6-8B7E-BAB5159FB216}" dt="2025-04-11T14:48:42.163" v="13"/>
        <pc:sldMkLst>
          <pc:docMk/>
          <pc:sldMk cId="397720499" sldId="256"/>
        </pc:sldMkLst>
      </pc:sldChg>
      <pc:sldChg chg="setBg">
        <pc:chgData name="Compton, Thomas A" userId="29c0235f-f659-4390-9894-0ac22188365b" providerId="ADAL" clId="{3B8A7427-9567-41B6-8B7E-BAB5159FB216}" dt="2025-04-07T17:53:19.017" v="3"/>
        <pc:sldMkLst>
          <pc:docMk/>
          <pc:sldMk cId="2729123433" sldId="257"/>
        </pc:sldMkLst>
      </pc:sldChg>
      <pc:sldMasterChg chg="setBg">
        <pc:chgData name="Compton, Thomas A" userId="29c0235f-f659-4390-9894-0ac22188365b" providerId="ADAL" clId="{3B8A7427-9567-41B6-8B7E-BAB5159FB216}" dt="2025-04-07T17:52:59.010" v="1"/>
        <pc:sldMasterMkLst>
          <pc:docMk/>
          <pc:sldMasterMk cId="2545881029" sldId="2147483648"/>
        </pc:sldMasterMkLst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0FAB2-A43C-104D-98A5-FACF96A386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584454-136A-B6C8-6E82-33BAFC16D8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5F37FB-684C-A222-2D7D-8AE4DE102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19DD2-0CC2-4007-8F5C-A52D5233B80A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14C7E9-4E6F-A3DD-D56A-E063049FE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93A10C-C4E1-D97C-D47F-362DC28DD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7883D-F349-4B25-BBB4-762E814C5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113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F9FA8A-5129-3DED-3FB4-0D5D9195D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C4C0E9-4CB4-F370-8858-814DEC279F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57FA00-17E3-E062-9C1A-D4892A11C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19DD2-0CC2-4007-8F5C-A52D5233B80A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E3978F-AB62-21BC-3B87-C14B800CE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A3CD3A-DD02-2A22-23D0-AC06F7585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7883D-F349-4B25-BBB4-762E814C5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123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44E27B-1926-DE22-65D8-7116B084A2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8B1B7A-6F65-60C2-5123-345E070CE4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75DA36-1A2B-08A0-73E3-85652C90B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19DD2-0CC2-4007-8F5C-A52D5233B80A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F4D783-0ED5-ECB5-06C2-AE225FAB4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556D20-173C-AB10-62F1-29A39E0A3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7883D-F349-4B25-BBB4-762E814C5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000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8A1C28-6266-3281-56DE-DD340AF42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9D2A67-142A-1520-E819-C606C22704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702A7F-DC51-3010-A494-B5F178127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19DD2-0CC2-4007-8F5C-A52D5233B80A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1B18C9-CCF5-715A-5B6E-EFCFB0034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BC095C-78E4-077E-C38B-12DD50CB3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7883D-F349-4B25-BBB4-762E814C5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24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D3FDEE-8E95-0D40-DD36-DFCDDA9A9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0CEAEA-5C75-C9EE-23C9-9C9D8B424F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5D615B-00CE-D849-7B3F-94F80F783D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19DD2-0CC2-4007-8F5C-A52D5233B80A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6DDDEB-7119-B928-D825-2894F37B5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FBF420-E05D-ADEA-067E-2D4D0044E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7883D-F349-4B25-BBB4-762E814C5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243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EF219-7CFA-BF7F-F4E5-3800EF44F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5CAB49-672D-7B14-4B79-DCD168D0FE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5141E3-26C5-C05F-2D11-DD274B8EF5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D47C58-5C47-49BB-E8EA-4EF072B4C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19DD2-0CC2-4007-8F5C-A52D5233B80A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037BC8-D8A1-DE6A-D6CC-69E55F8C8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70AD35-6573-9237-7C41-E49B95EAA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7883D-F349-4B25-BBB4-762E814C5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349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5F9AD-64C8-1D68-19CF-96FF43F0E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8CF2EF-4FA7-80D4-0F1E-EF5AB6AB35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AABAA6-C44B-D568-97F1-5ED4B3B95A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3082075-8303-49C8-DFF2-F7547AAE6E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8C87E4C-74E5-295E-F263-04566F198A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6AA0100-EB69-54EC-55A0-93859D04FF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19DD2-0CC2-4007-8F5C-A52D5233B80A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1BA79E-42A1-1F0A-1102-4F82E4F03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384F75A-62F1-ADC3-141E-315BB45DC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7883D-F349-4B25-BBB4-762E814C5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885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AE47A-3044-DDBA-7576-B16A6E6C4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9C3426-183E-C944-58A3-11D763D6B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19DD2-0CC2-4007-8F5C-A52D5233B80A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CCBC00-8D61-1922-DA94-6088385E5A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9E5261-5FBA-4DB7-E2C9-BB59F2B9D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7883D-F349-4B25-BBB4-762E814C5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822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10CD822-6922-8B12-A812-8A235D4C2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19DD2-0CC2-4007-8F5C-A52D5233B80A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24FD92-A7EA-6DC4-7C9F-E1D92CD28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B1AE70-5451-4EAE-7828-E72ABC435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7883D-F349-4B25-BBB4-762E814C5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249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EEBE3D-AD95-100F-BFE7-F2F681798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2C4ECD-1663-FBB7-685D-7497B1CEA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81ACEA-38A0-FCDD-92DD-F273E7242C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73115A-95FF-66AD-05A2-6968993B2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19DD2-0CC2-4007-8F5C-A52D5233B80A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AA0188-022E-EB47-FC32-19D620E04B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348649-DB7B-50F2-3CF9-B9E024BE9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7883D-F349-4B25-BBB4-762E814C5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592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C5791-0102-EC35-4528-DE71352C3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6FB7F24-60B8-50AD-24A6-1A283C893F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4D6170-13E8-DF34-8A5B-EC566B85B6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FB092E-B10C-6F46-06F4-93E215E24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19DD2-0CC2-4007-8F5C-A52D5233B80A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624607-512D-D6FF-7B02-D2B693DD9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8A0D36-EAF2-2093-1CD3-B175409AA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7883D-F349-4B25-BBB4-762E814C5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516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923A57F-9D69-677C-3116-FD5E84E83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133C07-C579-F29D-C934-D915A8A3DD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728F5A-707C-D7AE-83E7-AE9BE37AEC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3819DD2-0CC2-4007-8F5C-A52D5233B80A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77704B-AB6A-2DF9-C77D-ED619BC215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D4459C-3B41-D035-7046-F85521CB57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8C7883D-F349-4B25-BBB4-762E814C5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881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878282-B980-5742-3F61-FDA99E1062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044" y="2511866"/>
            <a:ext cx="11129341" cy="2288734"/>
          </a:xfrm>
        </p:spPr>
        <p:txBody>
          <a:bodyPr anchor="ctr">
            <a:normAutofit/>
          </a:bodyPr>
          <a:lstStyle/>
          <a:p>
            <a:pPr algn="l"/>
            <a:endParaRPr lang="en-US" sz="48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471E66-E2A2-1B60-46C8-B5E5345DD0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2044" y="4875233"/>
            <a:ext cx="8349466" cy="1355446"/>
          </a:xfrm>
        </p:spPr>
        <p:txBody>
          <a:bodyPr/>
          <a:lstStyle/>
          <a:p>
            <a:pPr algn="l"/>
            <a:r>
              <a:rPr lang="en-US" dirty="0"/>
              <a:t>Speaker:</a:t>
            </a:r>
          </a:p>
        </p:txBody>
      </p:sp>
    </p:spTree>
    <p:extLst>
      <p:ext uri="{BB962C8B-B14F-4D97-AF65-F5344CB8AC3E}">
        <p14:creationId xmlns:p14="http://schemas.microsoft.com/office/powerpoint/2010/main" val="397720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9F788-34D2-8D8F-0B62-29103C8DE3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2312BD-53FA-0DA6-F77C-4F49FF5790D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444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EA9135C33BA934CB99AB16D2E3554BF" ma:contentTypeVersion="15" ma:contentTypeDescription="Create a new document." ma:contentTypeScope="" ma:versionID="b4563a7ce6e15fa7b11b9a77918d60b2">
  <xsd:schema xmlns:xsd="http://www.w3.org/2001/XMLSchema" xmlns:xs="http://www.w3.org/2001/XMLSchema" xmlns:p="http://schemas.microsoft.com/office/2006/metadata/properties" xmlns:ns2="21c7ca72-f6d5-4b0e-8803-9d163f0b428e" xmlns:ns3="be269bf9-969f-4947-ab6e-df6fb505fba0" targetNamespace="http://schemas.microsoft.com/office/2006/metadata/properties" ma:root="true" ma:fieldsID="675ff18d9569da560d02070ba9f43a70" ns2:_="" ns3:_="">
    <xsd:import namespace="21c7ca72-f6d5-4b0e-8803-9d163f0b428e"/>
    <xsd:import namespace="be269bf9-969f-4947-ab6e-df6fb505fba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c7ca72-f6d5-4b0e-8803-9d163f0b42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5" nillable="true" ma:displayName="Location" ma:description="" ma:indexed="true" ma:internalName="MediaServiceLocation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002aa8f4-6248-4f21-b1f2-4bc7e3121a5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269bf9-969f-4947-ab6e-df6fb505fba0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23b14854-5f3a-4f2b-99ef-e5e8fae53c4e}" ma:internalName="TaxCatchAll" ma:showField="CatchAllData" ma:web="be269bf9-969f-4947-ab6e-df6fb505fba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e269bf9-969f-4947-ab6e-df6fb505fba0" xsi:nil="true"/>
    <lcf76f155ced4ddcb4097134ff3c332f xmlns="21c7ca72-f6d5-4b0e-8803-9d163f0b428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72451DC-E1CC-4F24-9DCD-1C9A8FE7936F}">
  <ds:schemaRefs>
    <ds:schemaRef ds:uri="21c7ca72-f6d5-4b0e-8803-9d163f0b428e"/>
    <ds:schemaRef ds:uri="be269bf9-969f-4947-ab6e-df6fb505fba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62086B6B-3329-43F3-9AE7-5D06AA4178D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27CB780-31E6-4C87-B246-808A861E8372}">
  <ds:schemaRefs>
    <ds:schemaRef ds:uri="21c7ca72-f6d5-4b0e-8803-9d163f0b428e"/>
    <ds:schemaRef ds:uri="be269bf9-969f-4947-ab6e-df6fb505fba0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</Words>
  <Application>Microsoft Office PowerPoint</Application>
  <PresentationFormat>Widescreen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Compton, Thomas A</dc:creator>
  <cp:lastModifiedBy>Antonio, Mara S</cp:lastModifiedBy>
  <cp:revision>2</cp:revision>
  <dcterms:created xsi:type="dcterms:W3CDTF">2024-03-18T20:03:21Z</dcterms:created>
  <dcterms:modified xsi:type="dcterms:W3CDTF">2025-04-11T14:53:39Z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0x010100BEA9135C33BA934CB99AB16D2E3554BF</vt:lpwstr>
  </property>
  <property fmtid="{D5CDD505-2E9C-101B-9397-08002B2CF9AE}" pid="3" name="MediaServiceImageTags">
    <vt:lpwstr/>
  </property>
</Properties>
</file>