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38" r:id="rId5"/>
  </p:sldMasterIdLst>
  <p:notesMasterIdLst>
    <p:notesMasterId r:id="rId8"/>
  </p:notesMasterIdLst>
  <p:handoutMasterIdLst>
    <p:handoutMasterId r:id="rId9"/>
  </p:handoutMasterIdLst>
  <p:sldIdLst>
    <p:sldId id="265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154D"/>
    <a:srgbClr val="1D341D"/>
    <a:srgbClr val="F8F8F8"/>
    <a:srgbClr val="1A3866"/>
    <a:srgbClr val="0E55A5"/>
    <a:srgbClr val="039B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C7382C-AF56-4BFA-972F-AA18DFF15AA3}" v="15" dt="2024-06-13T17:30:39.8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eikh, Rahab P" userId="1364a2c9-8eb1-465e-9d19-551d5558100f" providerId="ADAL" clId="{45C7382C-AF56-4BFA-972F-AA18DFF15AA3}"/>
    <pc:docChg chg="undo custSel addSld delSld modSld modMainMaster">
      <pc:chgData name="Sheikh, Rahab P" userId="1364a2c9-8eb1-465e-9d19-551d5558100f" providerId="ADAL" clId="{45C7382C-AF56-4BFA-972F-AA18DFF15AA3}" dt="2024-06-13T17:30:39.867" v="37"/>
      <pc:docMkLst>
        <pc:docMk/>
      </pc:docMkLst>
      <pc:sldChg chg="del">
        <pc:chgData name="Sheikh, Rahab P" userId="1364a2c9-8eb1-465e-9d19-551d5558100f" providerId="ADAL" clId="{45C7382C-AF56-4BFA-972F-AA18DFF15AA3}" dt="2024-06-13T17:22:28.692" v="31" actId="2696"/>
        <pc:sldMkLst>
          <pc:docMk/>
          <pc:sldMk cId="1383059095" sldId="261"/>
        </pc:sldMkLst>
      </pc:sldChg>
      <pc:sldChg chg="new del">
        <pc:chgData name="Sheikh, Rahab P" userId="1364a2c9-8eb1-465e-9d19-551d5558100f" providerId="ADAL" clId="{45C7382C-AF56-4BFA-972F-AA18DFF15AA3}" dt="2024-06-13T17:20:14.944" v="15" actId="680"/>
        <pc:sldMkLst>
          <pc:docMk/>
          <pc:sldMk cId="369575077" sldId="265"/>
        </pc:sldMkLst>
      </pc:sldChg>
      <pc:sldChg chg="new del">
        <pc:chgData name="Sheikh, Rahab P" userId="1364a2c9-8eb1-465e-9d19-551d5558100f" providerId="ADAL" clId="{45C7382C-AF56-4BFA-972F-AA18DFF15AA3}" dt="2024-06-13T17:19:35.667" v="6" actId="680"/>
        <pc:sldMkLst>
          <pc:docMk/>
          <pc:sldMk cId="2478192824" sldId="265"/>
        </pc:sldMkLst>
      </pc:sldChg>
      <pc:sldChg chg="addSp modSp new mod">
        <pc:chgData name="Sheikh, Rahab P" userId="1364a2c9-8eb1-465e-9d19-551d5558100f" providerId="ADAL" clId="{45C7382C-AF56-4BFA-972F-AA18DFF15AA3}" dt="2024-06-13T17:22:18.158" v="30" actId="14100"/>
        <pc:sldMkLst>
          <pc:docMk/>
          <pc:sldMk cId="2578963615" sldId="265"/>
        </pc:sldMkLst>
        <pc:spChg chg="add mod">
          <ac:chgData name="Sheikh, Rahab P" userId="1364a2c9-8eb1-465e-9d19-551d5558100f" providerId="ADAL" clId="{45C7382C-AF56-4BFA-972F-AA18DFF15AA3}" dt="2024-06-13T17:22:07.427" v="27" actId="14100"/>
          <ac:spMkLst>
            <pc:docMk/>
            <pc:sldMk cId="2578963615" sldId="265"/>
            <ac:spMk id="2" creationId="{E9BF5729-B9F8-7EE8-CD2F-9F73EDC840E8}"/>
          </ac:spMkLst>
        </pc:spChg>
        <pc:spChg chg="add mod">
          <ac:chgData name="Sheikh, Rahab P" userId="1364a2c9-8eb1-465e-9d19-551d5558100f" providerId="ADAL" clId="{45C7382C-AF56-4BFA-972F-AA18DFF15AA3}" dt="2024-06-13T17:22:18.158" v="30" actId="14100"/>
          <ac:spMkLst>
            <pc:docMk/>
            <pc:sldMk cId="2578963615" sldId="265"/>
            <ac:spMk id="3" creationId="{FE699D64-ABB3-3D74-8ED5-68DE8DA97214}"/>
          </ac:spMkLst>
        </pc:spChg>
      </pc:sldChg>
      <pc:sldMasterChg chg="setBg modSldLayout">
        <pc:chgData name="Sheikh, Rahab P" userId="1364a2c9-8eb1-465e-9d19-551d5558100f" providerId="ADAL" clId="{45C7382C-AF56-4BFA-972F-AA18DFF15AA3}" dt="2024-06-13T17:30:39.867" v="37"/>
        <pc:sldMasterMkLst>
          <pc:docMk/>
          <pc:sldMasterMk cId="1772155841" sldId="2147483648"/>
        </pc:sldMasterMkLst>
        <pc:sldLayoutChg chg="addSp delSp mod setBg">
          <pc:chgData name="Sheikh, Rahab P" userId="1364a2c9-8eb1-465e-9d19-551d5558100f" providerId="ADAL" clId="{45C7382C-AF56-4BFA-972F-AA18DFF15AA3}" dt="2024-06-13T17:19:52.337" v="11"/>
          <pc:sldLayoutMkLst>
            <pc:docMk/>
            <pc:sldMasterMk cId="1772155841" sldId="2147483648"/>
            <pc:sldLayoutMk cId="3769988731" sldId="2147483655"/>
          </pc:sldLayoutMkLst>
          <pc:spChg chg="add del">
            <ac:chgData name="Sheikh, Rahab P" userId="1364a2c9-8eb1-465e-9d19-551d5558100f" providerId="ADAL" clId="{45C7382C-AF56-4BFA-972F-AA18DFF15AA3}" dt="2024-06-13T17:19:51.793" v="9" actId="478"/>
            <ac:spMkLst>
              <pc:docMk/>
              <pc:sldMasterMk cId="1772155841" sldId="2147483648"/>
              <pc:sldLayoutMk cId="3769988731" sldId="2147483655"/>
              <ac:spMk id="2" creationId="{00000000-0000-0000-0000-000000000000}"/>
            </ac:spMkLst>
          </pc:spChg>
          <pc:spChg chg="add del">
            <ac:chgData name="Sheikh, Rahab P" userId="1364a2c9-8eb1-465e-9d19-551d5558100f" providerId="ADAL" clId="{45C7382C-AF56-4BFA-972F-AA18DFF15AA3}" dt="2024-06-13T17:19:51.111" v="8" actId="478"/>
            <ac:spMkLst>
              <pc:docMk/>
              <pc:sldMasterMk cId="1772155841" sldId="2147483648"/>
              <pc:sldLayoutMk cId="3769988731" sldId="2147483655"/>
              <ac:spMk id="3" creationId="{00000000-0000-0000-0000-000000000000}"/>
            </ac:spMkLst>
          </pc:spChg>
          <pc:spChg chg="add del">
            <ac:chgData name="Sheikh, Rahab P" userId="1364a2c9-8eb1-465e-9d19-551d5558100f" providerId="ADAL" clId="{45C7382C-AF56-4BFA-972F-AA18DFF15AA3}" dt="2024-06-13T17:19:50.056" v="7" actId="478"/>
            <ac:spMkLst>
              <pc:docMk/>
              <pc:sldMasterMk cId="1772155841" sldId="2147483648"/>
              <pc:sldLayoutMk cId="3769988731" sldId="2147483655"/>
              <ac:spMk id="4" creationId="{00000000-0000-0000-0000-000000000000}"/>
            </ac:spMkLst>
          </pc:spChg>
        </pc:sldLayoutChg>
      </pc:sldMasterChg>
      <pc:sldMasterChg chg="setBg modSldLayout">
        <pc:chgData name="Sheikh, Rahab P" userId="1364a2c9-8eb1-465e-9d19-551d5558100f" providerId="ADAL" clId="{45C7382C-AF56-4BFA-972F-AA18DFF15AA3}" dt="2024-06-13T17:30:27.089" v="35"/>
        <pc:sldMasterMkLst>
          <pc:docMk/>
          <pc:sldMasterMk cId="3295226387" sldId="2147483738"/>
        </pc:sldMasterMkLst>
        <pc:sldLayoutChg chg="setBg">
          <pc:chgData name="Sheikh, Rahab P" userId="1364a2c9-8eb1-465e-9d19-551d5558100f" providerId="ADAL" clId="{45C7382C-AF56-4BFA-972F-AA18DFF15AA3}" dt="2024-06-13T17:30:27.089" v="35"/>
          <pc:sldLayoutMkLst>
            <pc:docMk/>
            <pc:sldMasterMk cId="3295226387" sldId="2147483738"/>
            <pc:sldLayoutMk cId="3582026744" sldId="2147483741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C735A-54F4-462A-A459-5D223B3D7D98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9496E5-3450-4CF4-82BA-1515034E86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87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A97C91-4C16-4A4F-BB7D-EF7DDEC79249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2260D-AF9B-E44F-86E4-89C06F2791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028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686175"/>
          </a:xfrm>
          <a:custGeom>
            <a:avLst/>
            <a:gdLst>
              <a:gd name="connsiteX0" fmla="*/ 0 w 12192000"/>
              <a:gd name="connsiteY0" fmla="*/ 0 h 3686175"/>
              <a:gd name="connsiteX1" fmla="*/ 12192000 w 12192000"/>
              <a:gd name="connsiteY1" fmla="*/ 0 h 3686175"/>
              <a:gd name="connsiteX2" fmla="*/ 12192000 w 12192000"/>
              <a:gd name="connsiteY2" fmla="*/ 3686175 h 3686175"/>
              <a:gd name="connsiteX3" fmla="*/ 0 w 12192000"/>
              <a:gd name="connsiteY3" fmla="*/ 3686175 h 3686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686175">
                <a:moveTo>
                  <a:pt x="0" y="0"/>
                </a:moveTo>
                <a:lnTo>
                  <a:pt x="12192000" y="0"/>
                </a:lnTo>
                <a:lnTo>
                  <a:pt x="12192000" y="3686175"/>
                </a:lnTo>
                <a:lnTo>
                  <a:pt x="0" y="3686175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344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862286" y="0"/>
            <a:ext cx="7329714" cy="6858000"/>
          </a:xfrm>
          <a:custGeom>
            <a:avLst/>
            <a:gdLst>
              <a:gd name="connsiteX0" fmla="*/ 0 w 7329714"/>
              <a:gd name="connsiteY0" fmla="*/ 0 h 6858000"/>
              <a:gd name="connsiteX1" fmla="*/ 7329714 w 7329714"/>
              <a:gd name="connsiteY1" fmla="*/ 0 h 6858000"/>
              <a:gd name="connsiteX2" fmla="*/ 7329714 w 7329714"/>
              <a:gd name="connsiteY2" fmla="*/ 6858000 h 6858000"/>
              <a:gd name="connsiteX3" fmla="*/ 0 w 732971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9714" h="6858000">
                <a:moveTo>
                  <a:pt x="0" y="0"/>
                </a:moveTo>
                <a:lnTo>
                  <a:pt x="7329714" y="0"/>
                </a:lnTo>
                <a:lnTo>
                  <a:pt x="7329714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12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68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429000"/>
          </a:xfrm>
          <a:custGeom>
            <a:avLst/>
            <a:gdLst>
              <a:gd name="connsiteX0" fmla="*/ 0 w 12192000"/>
              <a:gd name="connsiteY0" fmla="*/ 0 h 3429000"/>
              <a:gd name="connsiteX1" fmla="*/ 12192000 w 12192000"/>
              <a:gd name="connsiteY1" fmla="*/ 0 h 3429000"/>
              <a:gd name="connsiteX2" fmla="*/ 12192000 w 12192000"/>
              <a:gd name="connsiteY2" fmla="*/ 3429000 h 3429000"/>
              <a:gd name="connsiteX3" fmla="*/ 0 w 12192000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429000">
                <a:moveTo>
                  <a:pt x="0" y="0"/>
                </a:moveTo>
                <a:lnTo>
                  <a:pt x="12192000" y="0"/>
                </a:lnTo>
                <a:lnTo>
                  <a:pt x="12192000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094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136571" cy="6858000"/>
          </a:xfrm>
          <a:custGeom>
            <a:avLst/>
            <a:gdLst>
              <a:gd name="connsiteX0" fmla="*/ 0 w 4136571"/>
              <a:gd name="connsiteY0" fmla="*/ 0 h 6858000"/>
              <a:gd name="connsiteX1" fmla="*/ 4136571 w 4136571"/>
              <a:gd name="connsiteY1" fmla="*/ 0 h 6858000"/>
              <a:gd name="connsiteX2" fmla="*/ 4136571 w 4136571"/>
              <a:gd name="connsiteY2" fmla="*/ 6858000 h 6858000"/>
              <a:gd name="connsiteX3" fmla="*/ 0 w 413657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36571" h="6858000">
                <a:moveTo>
                  <a:pt x="0" y="0"/>
                </a:moveTo>
                <a:lnTo>
                  <a:pt x="4136571" y="0"/>
                </a:lnTo>
                <a:lnTo>
                  <a:pt x="4136571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966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8171543" y="0"/>
            <a:ext cx="4020457" cy="6858000"/>
          </a:xfrm>
          <a:custGeom>
            <a:avLst/>
            <a:gdLst>
              <a:gd name="connsiteX0" fmla="*/ 0 w 4020457"/>
              <a:gd name="connsiteY0" fmla="*/ 0 h 6858000"/>
              <a:gd name="connsiteX1" fmla="*/ 4020457 w 4020457"/>
              <a:gd name="connsiteY1" fmla="*/ 0 h 6858000"/>
              <a:gd name="connsiteX2" fmla="*/ 4020457 w 4020457"/>
              <a:gd name="connsiteY2" fmla="*/ 6858000 h 6858000"/>
              <a:gd name="connsiteX3" fmla="*/ 0 w 402045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20457" h="6858000">
                <a:moveTo>
                  <a:pt x="0" y="0"/>
                </a:moveTo>
                <a:lnTo>
                  <a:pt x="4020457" y="0"/>
                </a:lnTo>
                <a:lnTo>
                  <a:pt x="4020457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1" y="609600"/>
            <a:ext cx="6183086" cy="3164114"/>
          </a:xfrm>
          <a:custGeom>
            <a:avLst/>
            <a:gdLst>
              <a:gd name="connsiteX0" fmla="*/ 0 w 6183086"/>
              <a:gd name="connsiteY0" fmla="*/ 0 h 3164114"/>
              <a:gd name="connsiteX1" fmla="*/ 6183086 w 6183086"/>
              <a:gd name="connsiteY1" fmla="*/ 0 h 3164114"/>
              <a:gd name="connsiteX2" fmla="*/ 6183086 w 6183086"/>
              <a:gd name="connsiteY2" fmla="*/ 3164114 h 3164114"/>
              <a:gd name="connsiteX3" fmla="*/ 0 w 6183086"/>
              <a:gd name="connsiteY3" fmla="*/ 3164114 h 3164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83086" h="3164114">
                <a:moveTo>
                  <a:pt x="0" y="0"/>
                </a:moveTo>
                <a:lnTo>
                  <a:pt x="6183086" y="0"/>
                </a:lnTo>
                <a:lnTo>
                  <a:pt x="6183086" y="3164114"/>
                </a:lnTo>
                <a:lnTo>
                  <a:pt x="0" y="3164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96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674915" y="290286"/>
            <a:ext cx="3294743" cy="4093028"/>
          </a:xfrm>
          <a:custGeom>
            <a:avLst/>
            <a:gdLst>
              <a:gd name="connsiteX0" fmla="*/ 0 w 3294743"/>
              <a:gd name="connsiteY0" fmla="*/ 0 h 4093028"/>
              <a:gd name="connsiteX1" fmla="*/ 3294743 w 3294743"/>
              <a:gd name="connsiteY1" fmla="*/ 0 h 4093028"/>
              <a:gd name="connsiteX2" fmla="*/ 3294743 w 3294743"/>
              <a:gd name="connsiteY2" fmla="*/ 4093028 h 4093028"/>
              <a:gd name="connsiteX3" fmla="*/ 0 w 3294743"/>
              <a:gd name="connsiteY3" fmla="*/ 4093028 h 4093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94743" h="4093028">
                <a:moveTo>
                  <a:pt x="0" y="0"/>
                </a:moveTo>
                <a:lnTo>
                  <a:pt x="3294743" y="0"/>
                </a:lnTo>
                <a:lnTo>
                  <a:pt x="3294743" y="4093028"/>
                </a:lnTo>
                <a:lnTo>
                  <a:pt x="0" y="409302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4448629" y="290286"/>
            <a:ext cx="3294743" cy="4093028"/>
          </a:xfrm>
          <a:custGeom>
            <a:avLst/>
            <a:gdLst>
              <a:gd name="connsiteX0" fmla="*/ 0 w 3294743"/>
              <a:gd name="connsiteY0" fmla="*/ 0 h 4093028"/>
              <a:gd name="connsiteX1" fmla="*/ 3294743 w 3294743"/>
              <a:gd name="connsiteY1" fmla="*/ 0 h 4093028"/>
              <a:gd name="connsiteX2" fmla="*/ 3294743 w 3294743"/>
              <a:gd name="connsiteY2" fmla="*/ 4093028 h 4093028"/>
              <a:gd name="connsiteX3" fmla="*/ 0 w 3294743"/>
              <a:gd name="connsiteY3" fmla="*/ 4093028 h 4093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94743" h="4093028">
                <a:moveTo>
                  <a:pt x="0" y="0"/>
                </a:moveTo>
                <a:lnTo>
                  <a:pt x="3294743" y="0"/>
                </a:lnTo>
                <a:lnTo>
                  <a:pt x="3294743" y="4093028"/>
                </a:lnTo>
                <a:lnTo>
                  <a:pt x="0" y="409302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8222344" y="290286"/>
            <a:ext cx="3294743" cy="4093028"/>
          </a:xfrm>
          <a:custGeom>
            <a:avLst/>
            <a:gdLst>
              <a:gd name="connsiteX0" fmla="*/ 0 w 3294743"/>
              <a:gd name="connsiteY0" fmla="*/ 0 h 4093028"/>
              <a:gd name="connsiteX1" fmla="*/ 3294743 w 3294743"/>
              <a:gd name="connsiteY1" fmla="*/ 0 h 4093028"/>
              <a:gd name="connsiteX2" fmla="*/ 3294743 w 3294743"/>
              <a:gd name="connsiteY2" fmla="*/ 4093028 h 4093028"/>
              <a:gd name="connsiteX3" fmla="*/ 0 w 3294743"/>
              <a:gd name="connsiteY3" fmla="*/ 4093028 h 4093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94743" h="4093028">
                <a:moveTo>
                  <a:pt x="0" y="0"/>
                </a:moveTo>
                <a:lnTo>
                  <a:pt x="3294743" y="0"/>
                </a:lnTo>
                <a:lnTo>
                  <a:pt x="3294743" y="4093028"/>
                </a:lnTo>
                <a:lnTo>
                  <a:pt x="0" y="409302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550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297656" y="307975"/>
            <a:ext cx="11596688" cy="62420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079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254000" y="213860"/>
            <a:ext cx="3736002" cy="3091847"/>
          </a:xfrm>
          <a:custGeom>
            <a:avLst/>
            <a:gdLst>
              <a:gd name="connsiteX0" fmla="*/ 0 w 3736002"/>
              <a:gd name="connsiteY0" fmla="*/ 0 h 3091847"/>
              <a:gd name="connsiteX1" fmla="*/ 3736002 w 3736002"/>
              <a:gd name="connsiteY1" fmla="*/ 0 h 3091847"/>
              <a:gd name="connsiteX2" fmla="*/ 3736002 w 3736002"/>
              <a:gd name="connsiteY2" fmla="*/ 3091847 h 3091847"/>
              <a:gd name="connsiteX3" fmla="*/ 0 w 3736002"/>
              <a:gd name="connsiteY3" fmla="*/ 3091847 h 3091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36002" h="3091847">
                <a:moveTo>
                  <a:pt x="0" y="0"/>
                </a:moveTo>
                <a:lnTo>
                  <a:pt x="3736002" y="0"/>
                </a:lnTo>
                <a:lnTo>
                  <a:pt x="3736002" y="3091847"/>
                </a:lnTo>
                <a:lnTo>
                  <a:pt x="0" y="30918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239598" y="213859"/>
            <a:ext cx="3736002" cy="3091847"/>
          </a:xfrm>
          <a:custGeom>
            <a:avLst/>
            <a:gdLst>
              <a:gd name="connsiteX0" fmla="*/ 0 w 3736002"/>
              <a:gd name="connsiteY0" fmla="*/ 0 h 3091847"/>
              <a:gd name="connsiteX1" fmla="*/ 3736002 w 3736002"/>
              <a:gd name="connsiteY1" fmla="*/ 0 h 3091847"/>
              <a:gd name="connsiteX2" fmla="*/ 3736002 w 3736002"/>
              <a:gd name="connsiteY2" fmla="*/ 3091847 h 3091847"/>
              <a:gd name="connsiteX3" fmla="*/ 0 w 3736002"/>
              <a:gd name="connsiteY3" fmla="*/ 3091847 h 3091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36002" h="3091847">
                <a:moveTo>
                  <a:pt x="0" y="0"/>
                </a:moveTo>
                <a:lnTo>
                  <a:pt x="3736002" y="0"/>
                </a:lnTo>
                <a:lnTo>
                  <a:pt x="3736002" y="3091847"/>
                </a:lnTo>
                <a:lnTo>
                  <a:pt x="0" y="30918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254000" y="3552295"/>
            <a:ext cx="3736002" cy="3091847"/>
          </a:xfrm>
          <a:custGeom>
            <a:avLst/>
            <a:gdLst>
              <a:gd name="connsiteX0" fmla="*/ 0 w 3736002"/>
              <a:gd name="connsiteY0" fmla="*/ 0 h 3091847"/>
              <a:gd name="connsiteX1" fmla="*/ 3736002 w 3736002"/>
              <a:gd name="connsiteY1" fmla="*/ 0 h 3091847"/>
              <a:gd name="connsiteX2" fmla="*/ 3736002 w 3736002"/>
              <a:gd name="connsiteY2" fmla="*/ 3091847 h 3091847"/>
              <a:gd name="connsiteX3" fmla="*/ 0 w 3736002"/>
              <a:gd name="connsiteY3" fmla="*/ 3091847 h 3091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36002" h="3091847">
                <a:moveTo>
                  <a:pt x="0" y="0"/>
                </a:moveTo>
                <a:lnTo>
                  <a:pt x="3736002" y="0"/>
                </a:lnTo>
                <a:lnTo>
                  <a:pt x="3736002" y="3091847"/>
                </a:lnTo>
                <a:lnTo>
                  <a:pt x="0" y="30918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3"/>
          </p:nvPr>
        </p:nvSpPr>
        <p:spPr>
          <a:xfrm>
            <a:off x="4239598" y="3552296"/>
            <a:ext cx="3736002" cy="3091847"/>
          </a:xfrm>
          <a:custGeom>
            <a:avLst/>
            <a:gdLst>
              <a:gd name="connsiteX0" fmla="*/ 0 w 3736002"/>
              <a:gd name="connsiteY0" fmla="*/ 0 h 3091847"/>
              <a:gd name="connsiteX1" fmla="*/ 3736002 w 3736002"/>
              <a:gd name="connsiteY1" fmla="*/ 0 h 3091847"/>
              <a:gd name="connsiteX2" fmla="*/ 3736002 w 3736002"/>
              <a:gd name="connsiteY2" fmla="*/ 3091847 h 3091847"/>
              <a:gd name="connsiteX3" fmla="*/ 0 w 3736002"/>
              <a:gd name="connsiteY3" fmla="*/ 3091847 h 3091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36002" h="3091847">
                <a:moveTo>
                  <a:pt x="0" y="0"/>
                </a:moveTo>
                <a:lnTo>
                  <a:pt x="3736002" y="0"/>
                </a:lnTo>
                <a:lnTo>
                  <a:pt x="3736002" y="3091847"/>
                </a:lnTo>
                <a:lnTo>
                  <a:pt x="0" y="30918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566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7271658" y="391886"/>
            <a:ext cx="4920343" cy="6110514"/>
          </a:xfrm>
          <a:custGeom>
            <a:avLst/>
            <a:gdLst>
              <a:gd name="connsiteX0" fmla="*/ 0 w 4920343"/>
              <a:gd name="connsiteY0" fmla="*/ 0 h 6110514"/>
              <a:gd name="connsiteX1" fmla="*/ 4920343 w 4920343"/>
              <a:gd name="connsiteY1" fmla="*/ 0 h 6110514"/>
              <a:gd name="connsiteX2" fmla="*/ 4920343 w 4920343"/>
              <a:gd name="connsiteY2" fmla="*/ 6110514 h 6110514"/>
              <a:gd name="connsiteX3" fmla="*/ 0 w 4920343"/>
              <a:gd name="connsiteY3" fmla="*/ 6110514 h 6110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20343" h="6110514">
                <a:moveTo>
                  <a:pt x="0" y="0"/>
                </a:moveTo>
                <a:lnTo>
                  <a:pt x="4920343" y="0"/>
                </a:lnTo>
                <a:lnTo>
                  <a:pt x="4920343" y="6110514"/>
                </a:lnTo>
                <a:lnTo>
                  <a:pt x="0" y="61105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831771" y="2873830"/>
            <a:ext cx="3265714" cy="3628571"/>
          </a:xfrm>
          <a:custGeom>
            <a:avLst/>
            <a:gdLst>
              <a:gd name="connsiteX0" fmla="*/ 0 w 3265714"/>
              <a:gd name="connsiteY0" fmla="*/ 0 h 3628571"/>
              <a:gd name="connsiteX1" fmla="*/ 3265714 w 3265714"/>
              <a:gd name="connsiteY1" fmla="*/ 0 h 3628571"/>
              <a:gd name="connsiteX2" fmla="*/ 3265714 w 3265714"/>
              <a:gd name="connsiteY2" fmla="*/ 3628571 h 3628571"/>
              <a:gd name="connsiteX3" fmla="*/ 0 w 3265714"/>
              <a:gd name="connsiteY3" fmla="*/ 3628571 h 3628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5714" h="3628571">
                <a:moveTo>
                  <a:pt x="0" y="0"/>
                </a:moveTo>
                <a:lnTo>
                  <a:pt x="3265714" y="0"/>
                </a:lnTo>
                <a:lnTo>
                  <a:pt x="3265714" y="3628571"/>
                </a:lnTo>
                <a:lnTo>
                  <a:pt x="0" y="362857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395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7373257" y="145144"/>
            <a:ext cx="4630057" cy="3599541"/>
          </a:xfrm>
          <a:custGeom>
            <a:avLst/>
            <a:gdLst>
              <a:gd name="connsiteX0" fmla="*/ 0 w 4630057"/>
              <a:gd name="connsiteY0" fmla="*/ 0 h 3599541"/>
              <a:gd name="connsiteX1" fmla="*/ 4630057 w 4630057"/>
              <a:gd name="connsiteY1" fmla="*/ 0 h 3599541"/>
              <a:gd name="connsiteX2" fmla="*/ 4630057 w 4630057"/>
              <a:gd name="connsiteY2" fmla="*/ 3599541 h 3599541"/>
              <a:gd name="connsiteX3" fmla="*/ 0 w 4630057"/>
              <a:gd name="connsiteY3" fmla="*/ 3599541 h 3599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0057" h="3599541">
                <a:moveTo>
                  <a:pt x="0" y="0"/>
                </a:moveTo>
                <a:lnTo>
                  <a:pt x="4630057" y="0"/>
                </a:lnTo>
                <a:lnTo>
                  <a:pt x="4630057" y="3599541"/>
                </a:lnTo>
                <a:lnTo>
                  <a:pt x="0" y="359954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3323773" y="145145"/>
            <a:ext cx="3875314" cy="3599541"/>
          </a:xfrm>
          <a:custGeom>
            <a:avLst/>
            <a:gdLst>
              <a:gd name="connsiteX0" fmla="*/ 0 w 3875314"/>
              <a:gd name="connsiteY0" fmla="*/ 0 h 3599541"/>
              <a:gd name="connsiteX1" fmla="*/ 3875314 w 3875314"/>
              <a:gd name="connsiteY1" fmla="*/ 0 h 3599541"/>
              <a:gd name="connsiteX2" fmla="*/ 3875314 w 3875314"/>
              <a:gd name="connsiteY2" fmla="*/ 3599541 h 3599541"/>
              <a:gd name="connsiteX3" fmla="*/ 0 w 3875314"/>
              <a:gd name="connsiteY3" fmla="*/ 3599541 h 3599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75314" h="3599541">
                <a:moveTo>
                  <a:pt x="0" y="0"/>
                </a:moveTo>
                <a:lnTo>
                  <a:pt x="3875314" y="0"/>
                </a:lnTo>
                <a:lnTo>
                  <a:pt x="3875314" y="3599541"/>
                </a:lnTo>
                <a:lnTo>
                  <a:pt x="0" y="359954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188685" y="3106059"/>
            <a:ext cx="2931886" cy="3556000"/>
          </a:xfrm>
          <a:custGeom>
            <a:avLst/>
            <a:gdLst>
              <a:gd name="connsiteX0" fmla="*/ 0 w 2931886"/>
              <a:gd name="connsiteY0" fmla="*/ 0 h 3556000"/>
              <a:gd name="connsiteX1" fmla="*/ 2931886 w 2931886"/>
              <a:gd name="connsiteY1" fmla="*/ 0 h 3556000"/>
              <a:gd name="connsiteX2" fmla="*/ 2931886 w 2931886"/>
              <a:gd name="connsiteY2" fmla="*/ 3556000 h 3556000"/>
              <a:gd name="connsiteX3" fmla="*/ 0 w 2931886"/>
              <a:gd name="connsiteY3" fmla="*/ 3556000 h 35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31886" h="3556000">
                <a:moveTo>
                  <a:pt x="0" y="0"/>
                </a:moveTo>
                <a:lnTo>
                  <a:pt x="2931886" y="0"/>
                </a:lnTo>
                <a:lnTo>
                  <a:pt x="2931886" y="3556000"/>
                </a:lnTo>
                <a:lnTo>
                  <a:pt x="0" y="3556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7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5054313" y="1723105"/>
            <a:ext cx="2083376" cy="2248821"/>
          </a:xfrm>
          <a:custGeom>
            <a:avLst/>
            <a:gdLst>
              <a:gd name="connsiteX0" fmla="*/ 1041688 w 2083376"/>
              <a:gd name="connsiteY0" fmla="*/ 0 h 2248821"/>
              <a:gd name="connsiteX1" fmla="*/ 2083376 w 2083376"/>
              <a:gd name="connsiteY1" fmla="*/ 520844 h 2248821"/>
              <a:gd name="connsiteX2" fmla="*/ 2083376 w 2083376"/>
              <a:gd name="connsiteY2" fmla="*/ 1727977 h 2248821"/>
              <a:gd name="connsiteX3" fmla="*/ 1041688 w 2083376"/>
              <a:gd name="connsiteY3" fmla="*/ 2248821 h 2248821"/>
              <a:gd name="connsiteX4" fmla="*/ 0 w 2083376"/>
              <a:gd name="connsiteY4" fmla="*/ 1727977 h 2248821"/>
              <a:gd name="connsiteX5" fmla="*/ 0 w 2083376"/>
              <a:gd name="connsiteY5" fmla="*/ 520844 h 2248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83376" h="2248821">
                <a:moveTo>
                  <a:pt x="1041688" y="0"/>
                </a:moveTo>
                <a:lnTo>
                  <a:pt x="2083376" y="520844"/>
                </a:lnTo>
                <a:lnTo>
                  <a:pt x="2083376" y="1727977"/>
                </a:lnTo>
                <a:lnTo>
                  <a:pt x="1041688" y="2248821"/>
                </a:lnTo>
                <a:lnTo>
                  <a:pt x="0" y="1727977"/>
                </a:lnTo>
                <a:lnTo>
                  <a:pt x="0" y="52084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6647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297543" y="2931884"/>
            <a:ext cx="3755585" cy="3643087"/>
          </a:xfrm>
          <a:custGeom>
            <a:avLst/>
            <a:gdLst>
              <a:gd name="connsiteX0" fmla="*/ 0 w 3755585"/>
              <a:gd name="connsiteY0" fmla="*/ 0 h 3643087"/>
              <a:gd name="connsiteX1" fmla="*/ 3755585 w 3755585"/>
              <a:gd name="connsiteY1" fmla="*/ 0 h 3643087"/>
              <a:gd name="connsiteX2" fmla="*/ 3755585 w 3755585"/>
              <a:gd name="connsiteY2" fmla="*/ 3643087 h 3643087"/>
              <a:gd name="connsiteX3" fmla="*/ 0 w 3755585"/>
              <a:gd name="connsiteY3" fmla="*/ 3643087 h 3643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55585" h="3643087">
                <a:moveTo>
                  <a:pt x="0" y="0"/>
                </a:moveTo>
                <a:lnTo>
                  <a:pt x="3755585" y="0"/>
                </a:lnTo>
                <a:lnTo>
                  <a:pt x="3755585" y="3643087"/>
                </a:lnTo>
                <a:lnTo>
                  <a:pt x="0" y="364308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4218209" y="2931884"/>
            <a:ext cx="3755585" cy="3643087"/>
          </a:xfrm>
          <a:custGeom>
            <a:avLst/>
            <a:gdLst>
              <a:gd name="connsiteX0" fmla="*/ 0 w 3755585"/>
              <a:gd name="connsiteY0" fmla="*/ 0 h 3643087"/>
              <a:gd name="connsiteX1" fmla="*/ 3755585 w 3755585"/>
              <a:gd name="connsiteY1" fmla="*/ 0 h 3643087"/>
              <a:gd name="connsiteX2" fmla="*/ 3755585 w 3755585"/>
              <a:gd name="connsiteY2" fmla="*/ 3643087 h 3643087"/>
              <a:gd name="connsiteX3" fmla="*/ 0 w 3755585"/>
              <a:gd name="connsiteY3" fmla="*/ 3643087 h 3643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55585" h="3643087">
                <a:moveTo>
                  <a:pt x="0" y="0"/>
                </a:moveTo>
                <a:lnTo>
                  <a:pt x="3755585" y="0"/>
                </a:lnTo>
                <a:lnTo>
                  <a:pt x="3755585" y="3643087"/>
                </a:lnTo>
                <a:lnTo>
                  <a:pt x="0" y="364308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8138872" y="2931885"/>
            <a:ext cx="3755585" cy="3643087"/>
          </a:xfrm>
          <a:custGeom>
            <a:avLst/>
            <a:gdLst>
              <a:gd name="connsiteX0" fmla="*/ 0 w 3755585"/>
              <a:gd name="connsiteY0" fmla="*/ 0 h 3643087"/>
              <a:gd name="connsiteX1" fmla="*/ 3755585 w 3755585"/>
              <a:gd name="connsiteY1" fmla="*/ 0 h 3643087"/>
              <a:gd name="connsiteX2" fmla="*/ 3755585 w 3755585"/>
              <a:gd name="connsiteY2" fmla="*/ 3643087 h 3643087"/>
              <a:gd name="connsiteX3" fmla="*/ 0 w 3755585"/>
              <a:gd name="connsiteY3" fmla="*/ 3643087 h 3643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55585" h="3643087">
                <a:moveTo>
                  <a:pt x="0" y="0"/>
                </a:moveTo>
                <a:lnTo>
                  <a:pt x="3755585" y="0"/>
                </a:lnTo>
                <a:lnTo>
                  <a:pt x="3755585" y="3643087"/>
                </a:lnTo>
                <a:lnTo>
                  <a:pt x="0" y="364308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08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3" y="145144"/>
            <a:ext cx="2583543" cy="3396343"/>
          </a:xfrm>
          <a:custGeom>
            <a:avLst/>
            <a:gdLst>
              <a:gd name="connsiteX0" fmla="*/ 0 w 2583543"/>
              <a:gd name="connsiteY0" fmla="*/ 0 h 3396343"/>
              <a:gd name="connsiteX1" fmla="*/ 2583543 w 2583543"/>
              <a:gd name="connsiteY1" fmla="*/ 0 h 3396343"/>
              <a:gd name="connsiteX2" fmla="*/ 2583543 w 2583543"/>
              <a:gd name="connsiteY2" fmla="*/ 3396343 h 3396343"/>
              <a:gd name="connsiteX3" fmla="*/ 0 w 2583543"/>
              <a:gd name="connsiteY3" fmla="*/ 3396343 h 339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83543" h="3396343">
                <a:moveTo>
                  <a:pt x="0" y="0"/>
                </a:moveTo>
                <a:lnTo>
                  <a:pt x="2583543" y="0"/>
                </a:lnTo>
                <a:lnTo>
                  <a:pt x="2583543" y="3396343"/>
                </a:lnTo>
                <a:lnTo>
                  <a:pt x="0" y="33963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2714173" y="145143"/>
            <a:ext cx="2583543" cy="3396343"/>
          </a:xfrm>
          <a:custGeom>
            <a:avLst/>
            <a:gdLst>
              <a:gd name="connsiteX0" fmla="*/ 0 w 2583543"/>
              <a:gd name="connsiteY0" fmla="*/ 0 h 3396343"/>
              <a:gd name="connsiteX1" fmla="*/ 2583543 w 2583543"/>
              <a:gd name="connsiteY1" fmla="*/ 0 h 3396343"/>
              <a:gd name="connsiteX2" fmla="*/ 2583543 w 2583543"/>
              <a:gd name="connsiteY2" fmla="*/ 3396343 h 3396343"/>
              <a:gd name="connsiteX3" fmla="*/ 0 w 2583543"/>
              <a:gd name="connsiteY3" fmla="*/ 3396343 h 339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83543" h="3396343">
                <a:moveTo>
                  <a:pt x="0" y="0"/>
                </a:moveTo>
                <a:lnTo>
                  <a:pt x="2583543" y="0"/>
                </a:lnTo>
                <a:lnTo>
                  <a:pt x="2583543" y="3396343"/>
                </a:lnTo>
                <a:lnTo>
                  <a:pt x="0" y="33963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5428342" y="145144"/>
            <a:ext cx="2583543" cy="3396343"/>
          </a:xfrm>
          <a:custGeom>
            <a:avLst/>
            <a:gdLst>
              <a:gd name="connsiteX0" fmla="*/ 0 w 2583543"/>
              <a:gd name="connsiteY0" fmla="*/ 0 h 3396343"/>
              <a:gd name="connsiteX1" fmla="*/ 2583543 w 2583543"/>
              <a:gd name="connsiteY1" fmla="*/ 0 h 3396343"/>
              <a:gd name="connsiteX2" fmla="*/ 2583543 w 2583543"/>
              <a:gd name="connsiteY2" fmla="*/ 3396343 h 3396343"/>
              <a:gd name="connsiteX3" fmla="*/ 0 w 2583543"/>
              <a:gd name="connsiteY3" fmla="*/ 3396343 h 339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83543" h="3396343">
                <a:moveTo>
                  <a:pt x="0" y="0"/>
                </a:moveTo>
                <a:lnTo>
                  <a:pt x="2583543" y="0"/>
                </a:lnTo>
                <a:lnTo>
                  <a:pt x="2583543" y="3396343"/>
                </a:lnTo>
                <a:lnTo>
                  <a:pt x="0" y="33963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8512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35429" y="0"/>
            <a:ext cx="5210628" cy="6858000"/>
          </a:xfrm>
          <a:custGeom>
            <a:avLst/>
            <a:gdLst>
              <a:gd name="connsiteX0" fmla="*/ 0 w 5210628"/>
              <a:gd name="connsiteY0" fmla="*/ 0 h 6858000"/>
              <a:gd name="connsiteX1" fmla="*/ 5210628 w 5210628"/>
              <a:gd name="connsiteY1" fmla="*/ 0 h 6858000"/>
              <a:gd name="connsiteX2" fmla="*/ 5210628 w 5210628"/>
              <a:gd name="connsiteY2" fmla="*/ 6858000 h 6858000"/>
              <a:gd name="connsiteX3" fmla="*/ 0 w 5210628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10628" h="6858000">
                <a:moveTo>
                  <a:pt x="0" y="0"/>
                </a:moveTo>
                <a:lnTo>
                  <a:pt x="5210628" y="0"/>
                </a:lnTo>
                <a:lnTo>
                  <a:pt x="5210628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895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35429" y="1320800"/>
            <a:ext cx="8040914" cy="5537200"/>
          </a:xfrm>
          <a:custGeom>
            <a:avLst/>
            <a:gdLst>
              <a:gd name="connsiteX0" fmla="*/ 0 w 8040914"/>
              <a:gd name="connsiteY0" fmla="*/ 0 h 5537200"/>
              <a:gd name="connsiteX1" fmla="*/ 8040914 w 8040914"/>
              <a:gd name="connsiteY1" fmla="*/ 0 h 5537200"/>
              <a:gd name="connsiteX2" fmla="*/ 8040914 w 8040914"/>
              <a:gd name="connsiteY2" fmla="*/ 5537200 h 5537200"/>
              <a:gd name="connsiteX3" fmla="*/ 0 w 8040914"/>
              <a:gd name="connsiteY3" fmla="*/ 5537200 h 553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40914" h="5537200">
                <a:moveTo>
                  <a:pt x="0" y="0"/>
                </a:moveTo>
                <a:lnTo>
                  <a:pt x="8040914" y="0"/>
                </a:lnTo>
                <a:lnTo>
                  <a:pt x="8040914" y="5537200"/>
                </a:lnTo>
                <a:lnTo>
                  <a:pt x="0" y="55372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519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646057" cy="3396343"/>
          </a:xfrm>
          <a:custGeom>
            <a:avLst/>
            <a:gdLst>
              <a:gd name="connsiteX0" fmla="*/ 0 w 5646057"/>
              <a:gd name="connsiteY0" fmla="*/ 0 h 3396343"/>
              <a:gd name="connsiteX1" fmla="*/ 5646057 w 5646057"/>
              <a:gd name="connsiteY1" fmla="*/ 0 h 3396343"/>
              <a:gd name="connsiteX2" fmla="*/ 5646057 w 5646057"/>
              <a:gd name="connsiteY2" fmla="*/ 3396343 h 3396343"/>
              <a:gd name="connsiteX3" fmla="*/ 0 w 5646057"/>
              <a:gd name="connsiteY3" fmla="*/ 3396343 h 339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46057" h="3396343">
                <a:moveTo>
                  <a:pt x="0" y="0"/>
                </a:moveTo>
                <a:lnTo>
                  <a:pt x="5646057" y="0"/>
                </a:lnTo>
                <a:lnTo>
                  <a:pt x="5646057" y="3396343"/>
                </a:lnTo>
                <a:lnTo>
                  <a:pt x="0" y="33963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5776686" y="1"/>
            <a:ext cx="3136022" cy="3396343"/>
          </a:xfrm>
          <a:custGeom>
            <a:avLst/>
            <a:gdLst>
              <a:gd name="connsiteX0" fmla="*/ 0 w 3136022"/>
              <a:gd name="connsiteY0" fmla="*/ 0 h 3396343"/>
              <a:gd name="connsiteX1" fmla="*/ 3136022 w 3136022"/>
              <a:gd name="connsiteY1" fmla="*/ 0 h 3396343"/>
              <a:gd name="connsiteX2" fmla="*/ 3136022 w 3136022"/>
              <a:gd name="connsiteY2" fmla="*/ 3396343 h 3396343"/>
              <a:gd name="connsiteX3" fmla="*/ 0 w 3136022"/>
              <a:gd name="connsiteY3" fmla="*/ 3396343 h 339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6022" h="3396343">
                <a:moveTo>
                  <a:pt x="0" y="0"/>
                </a:moveTo>
                <a:lnTo>
                  <a:pt x="3136022" y="0"/>
                </a:lnTo>
                <a:lnTo>
                  <a:pt x="3136022" y="3396343"/>
                </a:lnTo>
                <a:lnTo>
                  <a:pt x="0" y="33963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2"/>
          </p:nvPr>
        </p:nvSpPr>
        <p:spPr>
          <a:xfrm>
            <a:off x="9055978" y="0"/>
            <a:ext cx="3136022" cy="3396343"/>
          </a:xfrm>
          <a:custGeom>
            <a:avLst/>
            <a:gdLst>
              <a:gd name="connsiteX0" fmla="*/ 0 w 3136022"/>
              <a:gd name="connsiteY0" fmla="*/ 0 h 3396343"/>
              <a:gd name="connsiteX1" fmla="*/ 3136022 w 3136022"/>
              <a:gd name="connsiteY1" fmla="*/ 0 h 3396343"/>
              <a:gd name="connsiteX2" fmla="*/ 3136022 w 3136022"/>
              <a:gd name="connsiteY2" fmla="*/ 3396343 h 3396343"/>
              <a:gd name="connsiteX3" fmla="*/ 0 w 3136022"/>
              <a:gd name="connsiteY3" fmla="*/ 3396343 h 339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6022" h="3396343">
                <a:moveTo>
                  <a:pt x="0" y="0"/>
                </a:moveTo>
                <a:lnTo>
                  <a:pt x="3136022" y="0"/>
                </a:lnTo>
                <a:lnTo>
                  <a:pt x="3136022" y="3396343"/>
                </a:lnTo>
                <a:lnTo>
                  <a:pt x="0" y="33963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66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137529" y="1944914"/>
            <a:ext cx="3976914" cy="4194629"/>
          </a:xfrm>
          <a:custGeom>
            <a:avLst/>
            <a:gdLst>
              <a:gd name="connsiteX0" fmla="*/ 0 w 3976914"/>
              <a:gd name="connsiteY0" fmla="*/ 0 h 4194629"/>
              <a:gd name="connsiteX1" fmla="*/ 3976914 w 3976914"/>
              <a:gd name="connsiteY1" fmla="*/ 0 h 4194629"/>
              <a:gd name="connsiteX2" fmla="*/ 3976914 w 3976914"/>
              <a:gd name="connsiteY2" fmla="*/ 4194629 h 4194629"/>
              <a:gd name="connsiteX3" fmla="*/ 0 w 3976914"/>
              <a:gd name="connsiteY3" fmla="*/ 4194629 h 419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6914" h="4194629">
                <a:moveTo>
                  <a:pt x="0" y="0"/>
                </a:moveTo>
                <a:lnTo>
                  <a:pt x="3976914" y="0"/>
                </a:lnTo>
                <a:lnTo>
                  <a:pt x="3976914" y="4194629"/>
                </a:lnTo>
                <a:lnTo>
                  <a:pt x="0" y="419462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35018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7228114" y="250373"/>
            <a:ext cx="4702628" cy="6357257"/>
          </a:xfrm>
          <a:custGeom>
            <a:avLst/>
            <a:gdLst>
              <a:gd name="connsiteX0" fmla="*/ 0 w 4702628"/>
              <a:gd name="connsiteY0" fmla="*/ 0 h 6357257"/>
              <a:gd name="connsiteX1" fmla="*/ 4702628 w 4702628"/>
              <a:gd name="connsiteY1" fmla="*/ 0 h 6357257"/>
              <a:gd name="connsiteX2" fmla="*/ 4702628 w 4702628"/>
              <a:gd name="connsiteY2" fmla="*/ 6357257 h 6357257"/>
              <a:gd name="connsiteX3" fmla="*/ 0 w 4702628"/>
              <a:gd name="connsiteY3" fmla="*/ 6357257 h 6357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02628" h="6357257">
                <a:moveTo>
                  <a:pt x="0" y="0"/>
                </a:moveTo>
                <a:lnTo>
                  <a:pt x="4702628" y="0"/>
                </a:lnTo>
                <a:lnTo>
                  <a:pt x="4702628" y="6357257"/>
                </a:lnTo>
                <a:lnTo>
                  <a:pt x="0" y="635725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335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7591425" y="1905000"/>
            <a:ext cx="3619500" cy="2009775"/>
          </a:xfrm>
          <a:custGeom>
            <a:avLst/>
            <a:gdLst>
              <a:gd name="connsiteX0" fmla="*/ 0 w 3619500"/>
              <a:gd name="connsiteY0" fmla="*/ 0 h 2009775"/>
              <a:gd name="connsiteX1" fmla="*/ 3619500 w 3619500"/>
              <a:gd name="connsiteY1" fmla="*/ 0 h 2009775"/>
              <a:gd name="connsiteX2" fmla="*/ 3619500 w 3619500"/>
              <a:gd name="connsiteY2" fmla="*/ 2009775 h 2009775"/>
              <a:gd name="connsiteX3" fmla="*/ 0 w 3619500"/>
              <a:gd name="connsiteY3" fmla="*/ 2009775 h 2009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19500" h="2009775">
                <a:moveTo>
                  <a:pt x="0" y="0"/>
                </a:moveTo>
                <a:lnTo>
                  <a:pt x="3619500" y="0"/>
                </a:lnTo>
                <a:lnTo>
                  <a:pt x="3619500" y="2009775"/>
                </a:lnTo>
                <a:lnTo>
                  <a:pt x="0" y="200977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516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781050" y="2428876"/>
            <a:ext cx="3200400" cy="4238625"/>
          </a:xfrm>
          <a:custGeom>
            <a:avLst/>
            <a:gdLst>
              <a:gd name="connsiteX0" fmla="*/ 0 w 3200400"/>
              <a:gd name="connsiteY0" fmla="*/ 0 h 4238625"/>
              <a:gd name="connsiteX1" fmla="*/ 3200400 w 3200400"/>
              <a:gd name="connsiteY1" fmla="*/ 0 h 4238625"/>
              <a:gd name="connsiteX2" fmla="*/ 3200400 w 3200400"/>
              <a:gd name="connsiteY2" fmla="*/ 4238625 h 4238625"/>
              <a:gd name="connsiteX3" fmla="*/ 0 w 3200400"/>
              <a:gd name="connsiteY3" fmla="*/ 4238625 h 423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00400" h="4238625">
                <a:moveTo>
                  <a:pt x="0" y="0"/>
                </a:moveTo>
                <a:lnTo>
                  <a:pt x="3200400" y="0"/>
                </a:lnTo>
                <a:lnTo>
                  <a:pt x="3200400" y="4238625"/>
                </a:lnTo>
                <a:lnTo>
                  <a:pt x="0" y="423862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618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94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572000" y="571500"/>
            <a:ext cx="7058025" cy="5089071"/>
          </a:xfrm>
          <a:custGeom>
            <a:avLst/>
            <a:gdLst>
              <a:gd name="connsiteX0" fmla="*/ 0 w 7058025"/>
              <a:gd name="connsiteY0" fmla="*/ 0 h 5089071"/>
              <a:gd name="connsiteX1" fmla="*/ 7058025 w 7058025"/>
              <a:gd name="connsiteY1" fmla="*/ 0 h 5089071"/>
              <a:gd name="connsiteX2" fmla="*/ 7058025 w 7058025"/>
              <a:gd name="connsiteY2" fmla="*/ 5089071 h 5089071"/>
              <a:gd name="connsiteX3" fmla="*/ 0 w 7058025"/>
              <a:gd name="connsiteY3" fmla="*/ 5089071 h 5089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025" h="5089071">
                <a:moveTo>
                  <a:pt x="0" y="0"/>
                </a:moveTo>
                <a:lnTo>
                  <a:pt x="7058025" y="0"/>
                </a:lnTo>
                <a:lnTo>
                  <a:pt x="7058025" y="5089071"/>
                </a:lnTo>
                <a:lnTo>
                  <a:pt x="0" y="508907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283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45EE9B-FE88-45E8-8EA8-3342BD3FACCA}" type="datetimeFigureOut">
              <a:rPr lang="en-US" smtClean="0"/>
              <a:t>6/13/2024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B1EC1C-4D0D-4FCC-A7C3-4B71E4245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887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7A003-4475-1D4B-8CCD-B78BBD77E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2B853E-CF77-B344-B5AF-E34C22837A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C21D49-AD85-C840-896F-FE93996B4C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74DD3-86F1-3247-91DC-857428A8960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E06A3-31E6-1E4E-9032-902E6A46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CCFD0-9D9C-9044-B846-7B7BEF3FF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87954A-75FC-D44E-BD9F-C6A411A4D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8655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14CCB-9D32-1545-91C3-FC5924569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463D6-D76B-E34E-B28E-55F8B728A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9A0423-15B6-E940-9A45-B3A563600C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74DD3-86F1-3247-91DC-857428A8960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640856-CFFF-4947-A729-DB71C4D6D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8D5E2-C87B-9545-B3C2-2C7581C4D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87954A-75FC-D44E-BD9F-C6A411A4D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088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60F6C-869B-AB45-990E-0AB8D6850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B524EA-CD63-E04F-B56B-A0C31EA4D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AC3E3-F6D4-9E4A-834F-FEDDDFADBF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74DD3-86F1-3247-91DC-857428A8960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71166-8BC6-704F-AADE-54B45DBAD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0771D-C16C-EF46-A556-17169DA9F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87954A-75FC-D44E-BD9F-C6A411A4D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0267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74975-F1E3-E94A-BD8C-9FF58FCAE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AC2A0-A19C-8348-912D-82324E3D4C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4A25D3-5157-A241-B6FB-47B3C59F6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726D99-5A34-2C4A-AEC7-08D6C9EF6E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74DD3-86F1-3247-91DC-857428A8960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725CCA-D3FA-DA4C-9741-CE1D08CE1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5206FF-F270-3C45-BF08-ABE07A52A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87954A-75FC-D44E-BD9F-C6A411A4D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203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C350B-0774-B545-BBA3-80E265A58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CF7536-A4EC-7941-B065-55ECF13CB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0D3C52-9CFE-7644-B28A-691030A07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BC7324-FA12-D549-8F59-71193F2AB7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405D13-883C-934C-85E2-C6C6F00641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0D6F7C-B472-624A-9A31-58818DE313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74DD3-86F1-3247-91DC-857428A8960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90A927-EB7D-CB40-AB3A-D7EB4E14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4BE9F1-A1D3-1A4B-BB63-CA0E1060C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87954A-75FC-D44E-BD9F-C6A411A4D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088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6B58A-FD9F-8A4C-9E67-5B276639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67E521-0EA2-C94F-8435-DE8AE57238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74DD3-86F1-3247-91DC-857428A8960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5B2FD0-B65E-DA4F-87CC-7FC342032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BF2C3A-B5D5-C54C-A745-6396690F4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87954A-75FC-D44E-BD9F-C6A411A4D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2700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06FC15-5B95-2E4B-A668-C147A7E576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74DD3-86F1-3247-91DC-857428A8960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71F0C6-B236-0F41-8456-8CBAB34BC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432CD-D5A3-234F-A188-68A9AF8DA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87954A-75FC-D44E-BD9F-C6A411A4D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8399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9E7E2-15AF-5E48-BA8E-574DFB089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E5797-25FC-C140-8AF3-0E4DA2969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FEF312-2B7E-EF44-9D39-470576E5EA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B01813-92CB-514D-BD04-A5925DBD67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74DD3-86F1-3247-91DC-857428A8960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2F90D8-FF0C-E042-A1F1-1423D56C8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244EF8-CDA2-7F47-B864-4CAD5D665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87954A-75FC-D44E-BD9F-C6A411A4D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9556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17D20-B84E-FD42-8128-47B990B95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22C40F-EC64-3B4B-A075-6F9B8A4F3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6D8618-3A2D-0041-9A07-8A617BB3F7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3A1EB-DC5B-4144-8DD9-1972F06990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74DD3-86F1-3247-91DC-857428A8960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E107A9-55BE-C947-964B-3BC2EFAAC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5CC3D1-FD28-5E46-B8A4-105A1B97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87954A-75FC-D44E-BD9F-C6A411A4D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622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1915886"/>
            <a:ext cx="12192000" cy="4942114"/>
          </a:xfrm>
          <a:custGeom>
            <a:avLst/>
            <a:gdLst>
              <a:gd name="connsiteX0" fmla="*/ 0 w 12192000"/>
              <a:gd name="connsiteY0" fmla="*/ 0 h 4942114"/>
              <a:gd name="connsiteX1" fmla="*/ 12192000 w 12192000"/>
              <a:gd name="connsiteY1" fmla="*/ 0 h 4942114"/>
              <a:gd name="connsiteX2" fmla="*/ 12192000 w 12192000"/>
              <a:gd name="connsiteY2" fmla="*/ 4942114 h 4942114"/>
              <a:gd name="connsiteX3" fmla="*/ 0 w 12192000"/>
              <a:gd name="connsiteY3" fmla="*/ 4942114 h 494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4942114">
                <a:moveTo>
                  <a:pt x="0" y="0"/>
                </a:moveTo>
                <a:lnTo>
                  <a:pt x="12192000" y="0"/>
                </a:lnTo>
                <a:lnTo>
                  <a:pt x="12192000" y="4942114"/>
                </a:lnTo>
                <a:lnTo>
                  <a:pt x="0" y="4942114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340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A590F-A246-4C4F-A7C7-7ECE6A71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7467C9-4520-8B4F-9A81-348D1B62CC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D34E3-F168-F742-AFE6-6CE7878020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74DD3-86F1-3247-91DC-857428A8960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5481B-975B-9449-B7FF-3FA2D7360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DDD46-2829-AF46-B9AB-55B8E7A00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87954A-75FC-D44E-BD9F-C6A411A4D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393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42FDC1-5CA5-3B49-B259-622413FD7C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84CEE3-9483-874F-B7D8-013D0B3A5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B9329-230D-274C-BB8F-9AC5039CED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074DD3-86F1-3247-91DC-857428A8960B}" type="datetimeFigureOut">
              <a:rPr lang="en-US" smtClean="0"/>
              <a:t>6/13/2024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C0BCC9-2920-BE4B-A654-CC7E15EB8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1FBBE-3136-A541-84E0-ED3BA3C8F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87954A-75FC-D44E-BD9F-C6A411A4D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706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7067550" y="1771650"/>
            <a:ext cx="4686300" cy="4705350"/>
          </a:xfrm>
          <a:custGeom>
            <a:avLst/>
            <a:gdLst>
              <a:gd name="connsiteX0" fmla="*/ 0 w 4686300"/>
              <a:gd name="connsiteY0" fmla="*/ 0 h 4705350"/>
              <a:gd name="connsiteX1" fmla="*/ 4686300 w 4686300"/>
              <a:gd name="connsiteY1" fmla="*/ 0 h 4705350"/>
              <a:gd name="connsiteX2" fmla="*/ 4686300 w 4686300"/>
              <a:gd name="connsiteY2" fmla="*/ 4705350 h 4705350"/>
              <a:gd name="connsiteX3" fmla="*/ 0 w 4686300"/>
              <a:gd name="connsiteY3" fmla="*/ 4705350 h 4705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86300" h="4705350">
                <a:moveTo>
                  <a:pt x="0" y="0"/>
                </a:moveTo>
                <a:lnTo>
                  <a:pt x="4686300" y="0"/>
                </a:lnTo>
                <a:lnTo>
                  <a:pt x="4686300" y="4705350"/>
                </a:lnTo>
                <a:lnTo>
                  <a:pt x="0" y="47053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34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296025" y="276225"/>
            <a:ext cx="5543550" cy="6305550"/>
          </a:xfrm>
          <a:custGeom>
            <a:avLst/>
            <a:gdLst>
              <a:gd name="connsiteX0" fmla="*/ 0 w 5543550"/>
              <a:gd name="connsiteY0" fmla="*/ 0 h 6305550"/>
              <a:gd name="connsiteX1" fmla="*/ 5543550 w 5543550"/>
              <a:gd name="connsiteY1" fmla="*/ 0 h 6305550"/>
              <a:gd name="connsiteX2" fmla="*/ 5543550 w 5543550"/>
              <a:gd name="connsiteY2" fmla="*/ 6305550 h 6305550"/>
              <a:gd name="connsiteX3" fmla="*/ 0 w 5543550"/>
              <a:gd name="connsiteY3" fmla="*/ 6305550 h 630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43550" h="6305550">
                <a:moveTo>
                  <a:pt x="0" y="0"/>
                </a:moveTo>
                <a:lnTo>
                  <a:pt x="5543550" y="0"/>
                </a:lnTo>
                <a:lnTo>
                  <a:pt x="5543550" y="6305550"/>
                </a:lnTo>
                <a:lnTo>
                  <a:pt x="0" y="63055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143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048000" cy="6858000"/>
          </a:xfrm>
          <a:custGeom>
            <a:avLst/>
            <a:gdLst>
              <a:gd name="connsiteX0" fmla="*/ 0 w 3048000"/>
              <a:gd name="connsiteY0" fmla="*/ 0 h 6858000"/>
              <a:gd name="connsiteX1" fmla="*/ 3048000 w 3048000"/>
              <a:gd name="connsiteY1" fmla="*/ 0 h 6858000"/>
              <a:gd name="connsiteX2" fmla="*/ 3048000 w 3048000"/>
              <a:gd name="connsiteY2" fmla="*/ 6858000 h 6858000"/>
              <a:gd name="connsiteX3" fmla="*/ 0 w 3048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00" h="6858000">
                <a:moveTo>
                  <a:pt x="0" y="0"/>
                </a:moveTo>
                <a:lnTo>
                  <a:pt x="3048000" y="0"/>
                </a:lnTo>
                <a:lnTo>
                  <a:pt x="3048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3048000" y="0"/>
            <a:ext cx="3048000" cy="6858000"/>
          </a:xfrm>
          <a:custGeom>
            <a:avLst/>
            <a:gdLst>
              <a:gd name="connsiteX0" fmla="*/ 0 w 3048000"/>
              <a:gd name="connsiteY0" fmla="*/ 0 h 6858000"/>
              <a:gd name="connsiteX1" fmla="*/ 3048000 w 3048000"/>
              <a:gd name="connsiteY1" fmla="*/ 0 h 6858000"/>
              <a:gd name="connsiteX2" fmla="*/ 3048000 w 3048000"/>
              <a:gd name="connsiteY2" fmla="*/ 6858000 h 6858000"/>
              <a:gd name="connsiteX3" fmla="*/ 0 w 3048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00" h="6858000">
                <a:moveTo>
                  <a:pt x="0" y="0"/>
                </a:moveTo>
                <a:lnTo>
                  <a:pt x="3048000" y="0"/>
                </a:lnTo>
                <a:lnTo>
                  <a:pt x="3048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2"/>
          </p:nvPr>
        </p:nvSpPr>
        <p:spPr>
          <a:xfrm>
            <a:off x="6096000" y="0"/>
            <a:ext cx="3048000" cy="6858000"/>
          </a:xfrm>
          <a:custGeom>
            <a:avLst/>
            <a:gdLst>
              <a:gd name="connsiteX0" fmla="*/ 0 w 3048000"/>
              <a:gd name="connsiteY0" fmla="*/ 0 h 6858000"/>
              <a:gd name="connsiteX1" fmla="*/ 3048000 w 3048000"/>
              <a:gd name="connsiteY1" fmla="*/ 0 h 6858000"/>
              <a:gd name="connsiteX2" fmla="*/ 3048000 w 3048000"/>
              <a:gd name="connsiteY2" fmla="*/ 6858000 h 6858000"/>
              <a:gd name="connsiteX3" fmla="*/ 0 w 3048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00" h="6858000">
                <a:moveTo>
                  <a:pt x="0" y="0"/>
                </a:moveTo>
                <a:lnTo>
                  <a:pt x="3048000" y="0"/>
                </a:lnTo>
                <a:lnTo>
                  <a:pt x="3048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3"/>
          </p:nvPr>
        </p:nvSpPr>
        <p:spPr>
          <a:xfrm>
            <a:off x="9144000" y="0"/>
            <a:ext cx="3048000" cy="6858000"/>
          </a:xfrm>
          <a:custGeom>
            <a:avLst/>
            <a:gdLst>
              <a:gd name="connsiteX0" fmla="*/ 0 w 3048000"/>
              <a:gd name="connsiteY0" fmla="*/ 0 h 6858000"/>
              <a:gd name="connsiteX1" fmla="*/ 3048000 w 3048000"/>
              <a:gd name="connsiteY1" fmla="*/ 0 h 6858000"/>
              <a:gd name="connsiteX2" fmla="*/ 3048000 w 3048000"/>
              <a:gd name="connsiteY2" fmla="*/ 6858000 h 6858000"/>
              <a:gd name="connsiteX3" fmla="*/ 0 w 3048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000" h="6858000">
                <a:moveTo>
                  <a:pt x="0" y="0"/>
                </a:moveTo>
                <a:lnTo>
                  <a:pt x="3048000" y="0"/>
                </a:lnTo>
                <a:lnTo>
                  <a:pt x="3048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11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6457950" y="0"/>
            <a:ext cx="5734050" cy="6858000"/>
          </a:xfrm>
          <a:custGeom>
            <a:avLst/>
            <a:gdLst>
              <a:gd name="connsiteX0" fmla="*/ 1433513 w 5734050"/>
              <a:gd name="connsiteY0" fmla="*/ 0 h 6858000"/>
              <a:gd name="connsiteX1" fmla="*/ 5734050 w 5734050"/>
              <a:gd name="connsiteY1" fmla="*/ 0 h 6858000"/>
              <a:gd name="connsiteX2" fmla="*/ 4300538 w 5734050"/>
              <a:gd name="connsiteY2" fmla="*/ 6858000 h 6858000"/>
              <a:gd name="connsiteX3" fmla="*/ 0 w 573405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34050" h="6858000">
                <a:moveTo>
                  <a:pt x="1433513" y="0"/>
                </a:moveTo>
                <a:lnTo>
                  <a:pt x="5734050" y="0"/>
                </a:lnTo>
                <a:lnTo>
                  <a:pt x="4300538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8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323850" y="333375"/>
            <a:ext cx="11449050" cy="6191250"/>
          </a:xfrm>
          <a:custGeom>
            <a:avLst/>
            <a:gdLst>
              <a:gd name="connsiteX0" fmla="*/ 0 w 7562850"/>
              <a:gd name="connsiteY0" fmla="*/ 0 h 6191250"/>
              <a:gd name="connsiteX1" fmla="*/ 7562850 w 7562850"/>
              <a:gd name="connsiteY1" fmla="*/ 0 h 6191250"/>
              <a:gd name="connsiteX2" fmla="*/ 7562850 w 7562850"/>
              <a:gd name="connsiteY2" fmla="*/ 6191250 h 6191250"/>
              <a:gd name="connsiteX3" fmla="*/ 0 w 7562850"/>
              <a:gd name="connsiteY3" fmla="*/ 6191250 h 619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62850" h="6191250">
                <a:moveTo>
                  <a:pt x="0" y="0"/>
                </a:moveTo>
                <a:lnTo>
                  <a:pt x="7562850" y="0"/>
                </a:lnTo>
                <a:lnTo>
                  <a:pt x="7562850" y="6191250"/>
                </a:lnTo>
                <a:lnTo>
                  <a:pt x="0" y="619125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8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215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8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78" r:id="rId21"/>
    <p:sldLayoutId id="2147483680" r:id="rId22"/>
    <p:sldLayoutId id="2147483681" r:id="rId23"/>
    <p:sldLayoutId id="2147483682" r:id="rId24"/>
    <p:sldLayoutId id="2147483683" r:id="rId25"/>
    <p:sldLayoutId id="2147483684" r:id="rId26"/>
    <p:sldLayoutId id="2147483685" r:id="rId27"/>
    <p:sldLayoutId id="2147483686" r:id="rId28"/>
    <p:sldLayoutId id="2147483687" r:id="rId29"/>
    <p:sldLayoutId id="2147483655" r:id="rId3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522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2">
            <a:extLst>
              <a:ext uri="{FF2B5EF4-FFF2-40B4-BE49-F238E27FC236}">
                <a16:creationId xmlns:a16="http://schemas.microsoft.com/office/drawing/2014/main" id="{E9BF5729-B9F8-7EE8-CD2F-9F73EDC840E8}"/>
              </a:ext>
            </a:extLst>
          </p:cNvPr>
          <p:cNvSpPr txBox="1">
            <a:spLocks/>
          </p:cNvSpPr>
          <p:nvPr/>
        </p:nvSpPr>
        <p:spPr>
          <a:xfrm>
            <a:off x="966870" y="1347989"/>
            <a:ext cx="9497929" cy="2056317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altLang="ko-KR" sz="3600" b="1" dirty="0">
                <a:solidFill>
                  <a:schemeClr val="bg1"/>
                </a:solidFill>
                <a:latin typeface="Arial (Headings)"/>
                <a:ea typeface="맑은 고딕" pitchFamily="50" charset="-127"/>
              </a:rPr>
              <a:t>PRESENTATION TITLE</a:t>
            </a:r>
            <a:endParaRPr lang="ko-KR" altLang="en-US" sz="3600" b="1" dirty="0">
              <a:solidFill>
                <a:schemeClr val="bg1"/>
              </a:solidFill>
              <a:latin typeface="Arial (Headings)"/>
            </a:endParaRP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E699D64-ABB3-3D74-8ED5-68DE8DA97214}"/>
              </a:ext>
            </a:extLst>
          </p:cNvPr>
          <p:cNvSpPr txBox="1">
            <a:spLocks/>
          </p:cNvSpPr>
          <p:nvPr/>
        </p:nvSpPr>
        <p:spPr>
          <a:xfrm>
            <a:off x="966870" y="3813911"/>
            <a:ext cx="10209130" cy="1229144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  <a:defRPr/>
            </a:pPr>
            <a:r>
              <a:rPr lang="en-US" altLang="ko-K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Author(s):</a:t>
            </a:r>
            <a:endParaRPr lang="ko-KR" alt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963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6954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A9135C33BA934CB99AB16D2E3554BF" ma:contentTypeVersion="15" ma:contentTypeDescription="Create a new document." ma:contentTypeScope="" ma:versionID="b4563a7ce6e15fa7b11b9a77918d60b2">
  <xsd:schema xmlns:xsd="http://www.w3.org/2001/XMLSchema" xmlns:xs="http://www.w3.org/2001/XMLSchema" xmlns:p="http://schemas.microsoft.com/office/2006/metadata/properties" xmlns:ns2="21c7ca72-f6d5-4b0e-8803-9d163f0b428e" xmlns:ns3="be269bf9-969f-4947-ab6e-df6fb505fba0" targetNamespace="http://schemas.microsoft.com/office/2006/metadata/properties" ma:root="true" ma:fieldsID="675ff18d9569da560d02070ba9f43a70" ns2:_="" ns3:_="">
    <xsd:import namespace="21c7ca72-f6d5-4b0e-8803-9d163f0b428e"/>
    <xsd:import namespace="be269bf9-969f-4947-ab6e-df6fb505fb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c7ca72-f6d5-4b0e-8803-9d163f0b42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02aa8f4-6248-4f21-b1f2-4bc7e3121a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269bf9-969f-4947-ab6e-df6fb505fba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23b14854-5f3a-4f2b-99ef-e5e8fae53c4e}" ma:internalName="TaxCatchAll" ma:showField="CatchAllData" ma:web="be269bf9-969f-4947-ab6e-df6fb505fb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269bf9-969f-4947-ab6e-df6fb505fba0" xsi:nil="true"/>
    <lcf76f155ced4ddcb4097134ff3c332f xmlns="21c7ca72-f6d5-4b0e-8803-9d163f0b428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B516ABD-AB3B-4ABF-9F45-A63EF05D0C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FD35CC-C0AB-4538-82BF-E587DBC364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c7ca72-f6d5-4b0e-8803-9d163f0b428e"/>
    <ds:schemaRef ds:uri="be269bf9-969f-4947-ab6e-df6fb505fb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C49CC7-9793-47F8-A26E-A33264BFB181}">
  <ds:schemaRefs>
    <ds:schemaRef ds:uri="http://schemas.microsoft.com/office/2006/metadata/properties"/>
    <ds:schemaRef ds:uri="http://schemas.microsoft.com/office/infopath/2007/PartnerControls"/>
    <ds:schemaRef ds:uri="be269bf9-969f-4947-ab6e-df6fb505fba0"/>
    <ds:schemaRef ds:uri="21c7ca72-f6d5-4b0e-8803-9d163f0b428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6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(Headings)</vt:lpstr>
      <vt:lpstr>Calibri</vt:lpstr>
      <vt:lpstr>Office Theme</vt:lpstr>
      <vt:lpstr>4_Custom Design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rahmadfathurizqi@gmail.com</dc:creator>
  <cp:lastModifiedBy>Sheikh, Rahab P</cp:lastModifiedBy>
  <cp:revision>17</cp:revision>
  <dcterms:created xsi:type="dcterms:W3CDTF">2019-07-06T04:19:31Z</dcterms:created>
  <dcterms:modified xsi:type="dcterms:W3CDTF">2024-06-13T17:30:42Z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0x010100BEA9135C33BA934CB99AB16D2E3554BF</vt:lpwstr>
  </property>
  <property fmtid="{D5CDD505-2E9C-101B-9397-08002B2CF9AE}" pid="3" name="Order">
    <vt:r8>7874000</vt:r8>
  </property>
  <property fmtid="{D5CDD505-2E9C-101B-9397-08002B2CF9AE}" pid="4" name="MediaServiceImageTags">
    <vt:lpwstr/>
  </property>
</Properties>
</file>